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9" r:id="rId3"/>
    <p:sldId id="265" r:id="rId4"/>
    <p:sldId id="257" r:id="rId5"/>
    <p:sldId id="258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9E9D5-85BE-4CB4-9AF8-F75802BED606}" v="1" dt="2023-12-15T07:22:28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CHHOLZER Marco, 5BHIF" userId="b9a68d09-569d-4118-8982-045035af5345" providerId="ADAL" clId="{9299E9D5-85BE-4CB4-9AF8-F75802BED606}"/>
    <pc:docChg chg="custSel addSld modSld">
      <pc:chgData name="AICHHOLZER Marco, 5BHIF" userId="b9a68d09-569d-4118-8982-045035af5345" providerId="ADAL" clId="{9299E9D5-85BE-4CB4-9AF8-F75802BED606}" dt="2023-12-15T07:22:13.497" v="45" actId="20577"/>
      <pc:docMkLst>
        <pc:docMk/>
      </pc:docMkLst>
      <pc:sldChg chg="modSp mod">
        <pc:chgData name="AICHHOLZER Marco, 5BHIF" userId="b9a68d09-569d-4118-8982-045035af5345" providerId="ADAL" clId="{9299E9D5-85BE-4CB4-9AF8-F75802BED606}" dt="2023-12-15T07:22:13.497" v="45" actId="20577"/>
        <pc:sldMkLst>
          <pc:docMk/>
          <pc:sldMk cId="2694351709" sldId="256"/>
        </pc:sldMkLst>
        <pc:spChg chg="mod">
          <ac:chgData name="AICHHOLZER Marco, 5BHIF" userId="b9a68d09-569d-4118-8982-045035af5345" providerId="ADAL" clId="{9299E9D5-85BE-4CB4-9AF8-F75802BED606}" dt="2023-12-15T07:22:13.497" v="45" actId="20577"/>
          <ac:spMkLst>
            <pc:docMk/>
            <pc:sldMk cId="2694351709" sldId="256"/>
            <ac:spMk id="4" creationId="{71C3C079-9EFC-6B36-6494-A7DDA8FB88D5}"/>
          </ac:spMkLst>
        </pc:spChg>
      </pc:sldChg>
      <pc:sldChg chg="addSp delSp modSp new mod setBg">
        <pc:chgData name="AICHHOLZER Marco, 5BHIF" userId="b9a68d09-569d-4118-8982-045035af5345" providerId="ADAL" clId="{9299E9D5-85BE-4CB4-9AF8-F75802BED606}" dt="2023-12-14T19:00:42.268" v="30" actId="20577"/>
        <pc:sldMkLst>
          <pc:docMk/>
          <pc:sldMk cId="2665322584" sldId="265"/>
        </pc:sldMkLst>
        <pc:spChg chg="mod">
          <ac:chgData name="AICHHOLZER Marco, 5BHIF" userId="b9a68d09-569d-4118-8982-045035af5345" providerId="ADAL" clId="{9299E9D5-85BE-4CB4-9AF8-F75802BED606}" dt="2023-12-14T19:00:42.268" v="30" actId="20577"/>
          <ac:spMkLst>
            <pc:docMk/>
            <pc:sldMk cId="2665322584" sldId="265"/>
            <ac:spMk id="2" creationId="{15EC03CD-62F7-A783-3C25-770B812D03FA}"/>
          </ac:spMkLst>
        </pc:spChg>
        <pc:spChg chg="del">
          <ac:chgData name="AICHHOLZER Marco, 5BHIF" userId="b9a68d09-569d-4118-8982-045035af5345" providerId="ADAL" clId="{9299E9D5-85BE-4CB4-9AF8-F75802BED606}" dt="2023-12-14T18:59:42.792" v="9" actId="22"/>
          <ac:spMkLst>
            <pc:docMk/>
            <pc:sldMk cId="2665322584" sldId="265"/>
            <ac:spMk id="3" creationId="{DFE106BA-831F-B1F9-2200-F2369145A612}"/>
          </ac:spMkLst>
        </pc:spChg>
        <pc:spChg chg="mo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4" creationId="{E12ED2BC-B88F-4964-9009-50055EAAA342}"/>
          </ac:spMkLst>
        </pc:spChg>
        <pc:spChg chg="mo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5" creationId="{4C4AB58A-E2B4-7F1B-30FA-09AE0AB71FEF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2" creationId="{329F45E3-C125-49F5-863F-3F771273B79A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4" creationId="{F23C6175-7110-4DB0-BEA4-FC1D293020BC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8" creationId="{B291C0EC-8AC1-418A-BA70-ED35D8980A1F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22" creationId="{17812912-F1F0-4F19-B6CB-97BF066C9440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24" creationId="{F5238163-A811-482F-8919-9D513AB112D2}"/>
          </ac:spMkLst>
        </pc:spChg>
        <pc:picChg chg="add mod ord">
          <ac:chgData name="AICHHOLZER Marco, 5BHIF" userId="b9a68d09-569d-4118-8982-045035af5345" providerId="ADAL" clId="{9299E9D5-85BE-4CB4-9AF8-F75802BED606}" dt="2023-12-14T19:00:08.760" v="14" actId="14100"/>
          <ac:picMkLst>
            <pc:docMk/>
            <pc:sldMk cId="2665322584" sldId="265"/>
            <ac:picMk id="7" creationId="{FF448724-3347-7C5B-1944-150AF9175FAD}"/>
          </ac:picMkLst>
        </pc:picChg>
        <pc:cxnChg chg="add">
          <ac:chgData name="AICHHOLZER Marco, 5BHIF" userId="b9a68d09-569d-4118-8982-045035af5345" providerId="ADAL" clId="{9299E9D5-85BE-4CB4-9AF8-F75802BED606}" dt="2023-12-14T19:00:03.173" v="12" actId="26606"/>
          <ac:cxnSpMkLst>
            <pc:docMk/>
            <pc:sldMk cId="2665322584" sldId="265"/>
            <ac:cxnSpMk id="16" creationId="{044DF19B-511F-4F07-A7AD-1A010C6BFCB2}"/>
          </ac:cxnSpMkLst>
        </pc:cxnChg>
        <pc:cxnChg chg="add">
          <ac:chgData name="AICHHOLZER Marco, 5BHIF" userId="b9a68d09-569d-4118-8982-045035af5345" providerId="ADAL" clId="{9299E9D5-85BE-4CB4-9AF8-F75802BED606}" dt="2023-12-14T19:00:03.173" v="12" actId="26606"/>
          <ac:cxnSpMkLst>
            <pc:docMk/>
            <pc:sldMk cId="2665322584" sldId="265"/>
            <ac:cxnSpMk id="20" creationId="{F2228F67-6BF6-43F8-A955-E1B0A311128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ACA6E-25D5-4A0F-BE55-93C0D9372B8C}" type="datetimeFigureOut">
              <a:rPr lang="de-DE" smtClean="0"/>
              <a:t>15.12.2023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CC57C-F487-46E9-8E62-6CD362B690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39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F7D7-8424-464B-9791-34F9E422FDB6}" type="datetime1">
              <a:rPr lang="de-DE" smtClean="0"/>
              <a:t>15.12.2023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55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32F68-DC12-46BD-8B13-ED50A2C3DFFF}" type="datetime1">
              <a:rPr lang="de-DE" smtClean="0"/>
              <a:t>15.12.2023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4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4097-F4E4-420E-A05E-8CA4741A8872}" type="datetime1">
              <a:rPr lang="de-DE" smtClean="0"/>
              <a:t>15.12.2023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22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23C-2C71-4C80-BEAE-3649815CDFEA}" type="datetime1">
              <a:rPr lang="de-DE" smtClean="0"/>
              <a:t>15.12.2023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34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4AF0-5B86-4722-8A0A-DDDEAEB6D061}" type="datetime1">
              <a:rPr lang="de-DE" smtClean="0"/>
              <a:t>15.12.2023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4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2DDC1-AAEB-43C8-931D-818AF20D132C}" type="datetime1">
              <a:rPr lang="de-DE" smtClean="0"/>
              <a:t>15.12.2023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44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39AA-D7A9-4C6D-8E55-4E94B43061D7}" type="datetime1">
              <a:rPr lang="de-DE" smtClean="0"/>
              <a:t>15.12.2023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08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8AD7-5F55-4E90-BF23-C16DB134C8A1}" type="datetime1">
              <a:rPr lang="de-DE" smtClean="0"/>
              <a:t>15.12.2023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9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DC9A-4A15-4D33-9A68-2B6CE126DD61}" type="datetime1">
              <a:rPr lang="de-DE" smtClean="0"/>
              <a:t>15.12.2023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Sprint 2 – Präsentation, Türklingel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D724720-1FB3-4C0B-B44E-1DB2CC1378BB}" type="datetime1">
              <a:rPr lang="de-DE" smtClean="0"/>
              <a:t>15.12.2023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Sprint 2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90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F0562-0D5F-4933-B21E-1E58D051CDEC}" type="datetime1">
              <a:rPr lang="de-DE" smtClean="0"/>
              <a:t>15.12.2023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2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B5859E-7A19-452D-BB74-91B392254566}" type="datetime1">
              <a:rPr lang="de-DE" smtClean="0"/>
              <a:t>15.12.2023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Sprint 2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5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CC0D4-C5AC-8952-17E1-58501C4D1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Sprint 2 -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8A3002-D489-4F93-8831-954D281E0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Adunka</a:t>
            </a:r>
            <a:r>
              <a:rPr lang="de-DE" dirty="0"/>
              <a:t>, Aichholzer, </a:t>
            </a:r>
            <a:r>
              <a:rPr lang="de-DE" dirty="0" err="1"/>
              <a:t>Keuschnig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C3C079-9EFC-6B36-6494-A7DDA8F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160B85-E8EB-D6A8-3375-A883FB4F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35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83947D-C7BB-D8F7-AA17-E48FA3A5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Danke für eure Aufmerksamkeit! 😄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0A948-9212-1640-9B89-BA744A1A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2 – Präsentation, Türklingel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9D4BE-CB9A-11DB-5FFC-E1F9D854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54B21-3C9D-DF68-F31F-C6056E47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5C9DE-DD93-3B14-2ACF-CD62E9D28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Türklingel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Bei Knopfdruck wird ein Foto aufgenommen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Foto wird per </a:t>
            </a:r>
            <a:r>
              <a:rPr lang="de-AT" dirty="0" err="1"/>
              <a:t>Telegram</a:t>
            </a:r>
            <a:r>
              <a:rPr lang="de-AT" dirty="0"/>
              <a:t> an Hausbewohner geschickt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Hausbewohner entscheidet, ob Tür geöffnet wird oder nicht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479E6-153F-C128-8695-EF9DC22F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7F118F-406A-C030-80EE-4F1FFF1D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52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291C0EC-8AC1-418A-BA70-ED35D8980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EC03CD-62F7-A783-3C25-770B812D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Issues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nhaltsplatzhalter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F448724-3347-7C5B-1944-150AF9175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938"/>
          <a:stretch/>
        </p:blipFill>
        <p:spPr>
          <a:xfrm>
            <a:off x="633999" y="640081"/>
            <a:ext cx="5462001" cy="504499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228F67-6BF6-43F8-A955-E1B0A3111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12912-F1F0-4F19-B6CB-97BF066C9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238163-A811-482F-8919-9D513AB11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ED2BC-B88F-4964-9009-50055EAA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AB58A-E2B4-7F1B-30FA-09AE0AB7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E27240-115A-2BB9-78FC-5FB616AC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Aktivitätsdiagramm</a:t>
            </a:r>
          </a:p>
        </p:txBody>
      </p:sp>
      <p:pic>
        <p:nvPicPr>
          <p:cNvPr id="1026" name="Picture 2" descr="Ein Bild, das Text, Diagramm, parallel, Reihe enthält.&#10;&#10;Automatisch generierte Beschreibung">
            <a:extLst>
              <a:ext uri="{FF2B5EF4-FFF2-40B4-BE49-F238E27FC236}">
                <a16:creationId xmlns:a16="http://schemas.microsoft.com/office/drawing/2014/main" id="{DA5DC595-9AFE-F4AD-8279-9E8714B1D7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972" y="871330"/>
            <a:ext cx="7720148" cy="445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0" name="Straight Connector 10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F6A688-5D0A-912C-08AE-677FCB6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9F6545-7D69-177F-48FF-2E4BF98A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Rectangle 208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05" name="Rectangle 209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106" name="Straight Connector 209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07" name="Rectangle 209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992FA-9346-FA04-B53C-002BB8D5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Architekturdiagramm</a:t>
            </a:r>
          </a:p>
        </p:txBody>
      </p:sp>
      <p:pic>
        <p:nvPicPr>
          <p:cNvPr id="2050" name="Picture 2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D8BC9952-B435-DC14-61C6-7988C0BA16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7290" y="640081"/>
            <a:ext cx="4725635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8" name="Straight Connector 209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9" name="Rectangle 209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10" name="Rectangle 210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5364C4-17E1-B85C-A483-2F233DBE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17360-B487-1586-FBC5-C0581E7B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9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15089-3C6A-B848-643F-2087A2D6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Aufbau</a:t>
            </a:r>
          </a:p>
        </p:txBody>
      </p:sp>
      <p:pic>
        <p:nvPicPr>
          <p:cNvPr id="7" name="Inhaltsplatzhalter 6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6297CCE3-354B-CD38-BCC8-14C50912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24" y="640080"/>
            <a:ext cx="2702052" cy="36027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Ein Bild, das Elektronik, Elektrische Leitungen, Kabel, Elektronisches Bauteil enthält.&#10;&#10;Automatisch generierte Beschreibung">
            <a:extLst>
              <a:ext uri="{FF2B5EF4-FFF2-40B4-BE49-F238E27FC236}">
                <a16:creationId xmlns:a16="http://schemas.microsoft.com/office/drawing/2014/main" id="{E34838FA-A6B9-86C4-D205-4EB7D7A9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2" y="1199154"/>
            <a:ext cx="3312785" cy="24845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Elektronik, Elektrische Leitungen, Kabel, Elektrisches Bauelement enthält.&#10;&#10;Automatisch generierte Beschreibung">
            <a:extLst>
              <a:ext uri="{FF2B5EF4-FFF2-40B4-BE49-F238E27FC236}">
                <a16:creationId xmlns:a16="http://schemas.microsoft.com/office/drawing/2014/main" id="{6FBA9B74-D386-B86B-E6CF-D883FFDD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199154"/>
            <a:ext cx="3312784" cy="248458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D3191E-CA64-49A8-160D-D2ABC159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AB29CF-0C4D-9CBC-0530-AAF702B2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23FB2-836E-AB84-786C-F43E10E1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Python– </a:t>
            </a:r>
            <a:r>
              <a:rPr lang="de-DE" dirty="0" err="1"/>
              <a:t>Telegram</a:t>
            </a:r>
            <a:r>
              <a:rPr lang="de-DE" dirty="0"/>
              <a:t> Bot Callback</a:t>
            </a:r>
          </a:p>
        </p:txBody>
      </p:sp>
      <p:pic>
        <p:nvPicPr>
          <p:cNvPr id="7" name="Inhaltsplatzhalter 6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6C0325E3-3CAE-461D-CEA0-130CFC0AE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19" y="1846263"/>
            <a:ext cx="7938287" cy="402272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549A54-4E65-EE58-A9B3-288B5A23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E95CA4-5A1E-0061-280E-70D4487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04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F32DF-5B30-433D-A1C1-CA8AFB87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– Capture Image </a:t>
            </a:r>
            <a:r>
              <a:rPr lang="de-DE" dirty="0" err="1"/>
              <a:t>Function</a:t>
            </a:r>
            <a:endParaRPr lang="de-DE" dirty="0"/>
          </a:p>
        </p:txBody>
      </p:sp>
      <p:pic>
        <p:nvPicPr>
          <p:cNvPr id="7" name="Inhaltsplatzhalter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0D8360A-4243-F02C-FD57-6F8EAE131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8" y="1942892"/>
            <a:ext cx="7840113" cy="402272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768F37-23DB-1355-408B-DB692EEE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706518-AB75-F88C-76BF-41D7DCD0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8FF396-029A-A27E-6588-1B10CF2E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115" y="2468146"/>
            <a:ext cx="326753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46DC1-9B63-5C7D-97C0-E11724D2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– Open Door / Keep Door </a:t>
            </a:r>
            <a:r>
              <a:rPr lang="de-DE" dirty="0" err="1"/>
              <a:t>Closed</a:t>
            </a:r>
            <a:endParaRPr lang="de-DE" dirty="0"/>
          </a:p>
        </p:txBody>
      </p:sp>
      <p:pic>
        <p:nvPicPr>
          <p:cNvPr id="7" name="Inhaltsplatzhalter 6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B01D0D36-9440-CF70-4290-FC435CB6E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7" y="2164360"/>
            <a:ext cx="6634461" cy="358243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FB6446-38DF-624E-BAEB-AFDA3B57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2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3D83D1-EF32-AC95-C579-6B33D04A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2B3B06-4499-84EE-AC60-2D9BE4F4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71" y="1880259"/>
            <a:ext cx="2531309" cy="18947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B675BB3-7EFF-C943-31F6-84E603638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971" y="4221734"/>
            <a:ext cx="2607920" cy="19712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5EF527-6C72-4041-C4C4-AFD2E868A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262" y="1984156"/>
            <a:ext cx="2223965" cy="16462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58B05F-B778-69C7-D383-CAFE50C44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262" y="4397902"/>
            <a:ext cx="2307309" cy="1525057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3657EA9-C7A3-EACE-3556-13D7DABE06DA}"/>
              </a:ext>
            </a:extLst>
          </p:cNvPr>
          <p:cNvCxnSpPr>
            <a:cxnSpLocks/>
          </p:cNvCxnSpPr>
          <p:nvPr/>
        </p:nvCxnSpPr>
        <p:spPr>
          <a:xfrm>
            <a:off x="6924971" y="3955577"/>
            <a:ext cx="5025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09839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136</Words>
  <Application>Microsoft Office PowerPoint</Application>
  <PresentationFormat>Breitbild</PresentationFormat>
  <Paragraphs>35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Wingdings</vt:lpstr>
      <vt:lpstr>Rückblick</vt:lpstr>
      <vt:lpstr>Sprint 2 - Präsentation</vt:lpstr>
      <vt:lpstr>Ziel des Projekts</vt:lpstr>
      <vt:lpstr>Issues</vt:lpstr>
      <vt:lpstr>Aktivitätsdiagramm</vt:lpstr>
      <vt:lpstr>Architekturdiagramm</vt:lpstr>
      <vt:lpstr>Aufbau</vt:lpstr>
      <vt:lpstr>Python– Telegram Bot Callback</vt:lpstr>
      <vt:lpstr>Python – Capture Image Function</vt:lpstr>
      <vt:lpstr>Python – Open Door / Keep Door Closed</vt:lpstr>
      <vt:lpstr>Danke für eure Aufmerksamkeit! 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2 - Präsentation</dc:title>
  <dc:creator>AICHHOLZER Marco, 5BHIF</dc:creator>
  <cp:lastModifiedBy>AICHHOLZER Marco, 5BHIF</cp:lastModifiedBy>
  <cp:revision>1</cp:revision>
  <dcterms:created xsi:type="dcterms:W3CDTF">2023-12-14T16:41:03Z</dcterms:created>
  <dcterms:modified xsi:type="dcterms:W3CDTF">2023-12-15T07:22:29Z</dcterms:modified>
</cp:coreProperties>
</file>